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DE41-EFBD-22F3-8DFB-ACD2DD4E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70B7B-BE12-63AE-2D36-253370597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CD2B9-109B-0AD5-4C00-CF7D0298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17536-A0DB-0E08-54A9-BDCE09E5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A562-6E19-50CE-D1DB-D11E04E8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113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74EE-CC27-B187-85C7-DC8E7335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814D6-2AE3-34E8-5460-6A19A531B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57EBC-7D0E-EF47-781D-EDEB3158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2E3EB-EBD5-9331-5339-D6D5EA28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63401-1F3B-BAB8-4CDF-33086CDC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633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8DAE9-C714-94BA-81F7-201645A6B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45BF3-DA20-3E1B-8D36-AA01A5342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B939D-F397-E3E7-7FC3-6359E85C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0389F-491C-1CEA-E5B0-70AE667C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1BB0-55B6-77D7-4C79-DB18B34A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070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CA48-D144-B984-611E-C569ED45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70158-38BA-7037-1999-0A91A381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85357-6953-4AE2-E2DC-60BA7401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78ADC-C4BC-D539-4CE6-CB2E2D23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6F89F-3A78-7DF3-17FF-8604953B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76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1BD6-B869-DA68-672B-24045585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384D7-AC10-922C-F972-86ABBEEFA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E413D-13FF-4C57-E954-5E122FA9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7469D-E58A-CFC6-BC15-098130C9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60ADC-476A-1895-F183-F13F8C44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007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A0B4-B4BF-FC06-E5AA-A4DA5FBE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0017-DD4E-034E-3265-32EF48C9F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AB389-AB88-6774-3309-0AF28600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107F0-9C57-74C6-5416-AF330FA07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439C9-E98C-EAC4-A237-42C87A21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E92D4-26CC-34B5-A48F-B7B202F0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052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34CD-58B3-F704-ACE6-99C01FCC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3CB85-162C-F685-20D7-4F237446F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E4DBF-1D0B-A6C2-8EBE-E229A78C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5E355-F28D-FC6B-5EE0-F1AD8A0C9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BF19-32A1-D9C6-4D61-B77F9776C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E9B30-30CB-69CC-D66E-22631523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9DB3D-1EC8-22D4-58FD-18BDA0A5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34A12-4C2C-C3B8-31CB-47B86740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927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86FF-CD59-6ACB-DFDA-F16F3248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A8B0F-416B-3AAE-8D1C-8772C392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CEB7A-7F6C-F884-6C64-E27668ED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51C76-1FB5-9BD3-7C05-49979EE5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066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99D98-3B5D-F92C-0498-6DBC461E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D66E1-B8D2-60FC-8980-2D396F17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0BBF3-02F0-3762-FE1D-EB570D89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642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6B46-E4A7-CBE4-DF60-33ED74040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D90F-55A3-AA73-66D6-0FB35D0FB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99FA3-8720-75DF-5E50-29E863BBC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944E2-DF3E-6BFE-F2FF-2F8B5252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E461D-2D67-7B20-2F72-DC0C9343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B3EB8-7B59-8050-2181-6DC03AD8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403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F1D0-5A56-C3D1-99EC-62CA0C60B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D8C2D-C85C-9A72-D01A-23B5CBA33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4A327-F087-C99A-A18B-DA497E01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17C3-925E-6546-1C91-E2E137C2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70DC1-A0FA-C2DC-A3E7-C554BADF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00E50-A3D7-033D-B089-15195D39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723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1770B-26FD-24E5-2110-3E9C1197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FF35F-E698-CECB-60F1-A756666BB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1215A-6E25-223F-E7F0-9E80AACA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284D-2DCC-4E81-B62D-0D640D25DDB8}" type="datetimeFigureOut">
              <a:rPr lang="en-NZ" smtClean="0"/>
              <a:t>15/09/2022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76545-7474-CDA9-50C1-D25A4D370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87E9-4C31-EEC9-4301-80CF51570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8368-3CA0-4A9A-9E2F-78F0543D26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565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tage, night sky&#10;&#10;Description automatically generated">
            <a:extLst>
              <a:ext uri="{FF2B5EF4-FFF2-40B4-BE49-F238E27FC236}">
                <a16:creationId xmlns:a16="http://schemas.microsoft.com/office/drawing/2014/main" id="{A39B6D89-F9D4-BF23-217F-10C5208EA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tage, night sky&#10;&#10;Description automatically generated">
            <a:extLst>
              <a:ext uri="{FF2B5EF4-FFF2-40B4-BE49-F238E27FC236}">
                <a16:creationId xmlns:a16="http://schemas.microsoft.com/office/drawing/2014/main" id="{527D417E-45E4-B58C-C72C-102B75152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ge, night sky&#10;&#10;Description automatically generated">
            <a:extLst>
              <a:ext uri="{FF2B5EF4-FFF2-40B4-BE49-F238E27FC236}">
                <a16:creationId xmlns:a16="http://schemas.microsoft.com/office/drawing/2014/main" id="{DC44A49B-5E1E-0165-FA7E-328E38103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0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ge, blackboard&#10;&#10;Description automatically generated">
            <a:extLst>
              <a:ext uri="{FF2B5EF4-FFF2-40B4-BE49-F238E27FC236}">
                <a16:creationId xmlns:a16="http://schemas.microsoft.com/office/drawing/2014/main" id="{70367F27-1E1A-2A11-1A89-F7BCFAA58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82529B1E13344A097D9ED2F91EB1E" ma:contentTypeVersion="10" ma:contentTypeDescription="Create a new document." ma:contentTypeScope="" ma:versionID="e1fafc7efd01231ff140b8438b0a30b5">
  <xsd:schema xmlns:xsd="http://www.w3.org/2001/XMLSchema" xmlns:xs="http://www.w3.org/2001/XMLSchema" xmlns:p="http://schemas.microsoft.com/office/2006/metadata/properties" xmlns:ns2="651b993f-7e56-42d6-ab8c-d7e3b9a15942" xmlns:ns3="d3c68722-81ea-4489-b930-3d181f552d7d" targetNamespace="http://schemas.microsoft.com/office/2006/metadata/properties" ma:root="true" ma:fieldsID="117892b1e5bf0025fc01422a045d2983" ns2:_="" ns3:_="">
    <xsd:import namespace="651b993f-7e56-42d6-ab8c-d7e3b9a15942"/>
    <xsd:import namespace="d3c68722-81ea-4489-b930-3d181f552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993f-7e56-42d6-ab8c-d7e3b9a15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2adbc10-c431-4f89-956f-fd5901b745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68722-81ea-4489-b930-3d181f552d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8dfd7f7-8ace-491a-9e72-ccbae9d8b0d0}" ma:internalName="TaxCatchAll" ma:showField="CatchAllData" ma:web="d3c68722-81ea-4489-b930-3d181f552d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E15BF-4239-4412-8FD9-DA07A0D21462}"/>
</file>

<file path=customXml/itemProps2.xml><?xml version="1.0" encoding="utf-8"?>
<ds:datastoreItem xmlns:ds="http://schemas.openxmlformats.org/officeDocument/2006/customXml" ds:itemID="{0D59ECE7-3152-441E-95FB-F5D26EB573A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 Wilson</dc:creator>
  <cp:lastModifiedBy>Karo Wilson</cp:lastModifiedBy>
  <cp:revision>1</cp:revision>
  <dcterms:created xsi:type="dcterms:W3CDTF">2022-09-15T03:13:25Z</dcterms:created>
  <dcterms:modified xsi:type="dcterms:W3CDTF">2022-09-15T03:14:39Z</dcterms:modified>
</cp:coreProperties>
</file>