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5" r:id="rId4"/>
    <p:sldId id="316" r:id="rId5"/>
    <p:sldId id="317" r:id="rId6"/>
    <p:sldId id="322" r:id="rId7"/>
    <p:sldId id="323" r:id="rId8"/>
    <p:sldId id="324" r:id="rId9"/>
    <p:sldId id="325" r:id="rId10"/>
    <p:sldId id="326" r:id="rId11"/>
    <p:sldId id="327" r:id="rId12"/>
    <p:sldId id="349" r:id="rId13"/>
    <p:sldId id="260" r:id="rId14"/>
    <p:sldId id="289" r:id="rId15"/>
    <p:sldId id="262" r:id="rId16"/>
    <p:sldId id="290" r:id="rId17"/>
    <p:sldId id="264" r:id="rId18"/>
    <p:sldId id="291" r:id="rId19"/>
    <p:sldId id="265" r:id="rId20"/>
    <p:sldId id="292" r:id="rId21"/>
    <p:sldId id="350" r:id="rId22"/>
    <p:sldId id="261" r:id="rId23"/>
    <p:sldId id="351" r:id="rId24"/>
    <p:sldId id="263" r:id="rId25"/>
    <p:sldId id="352" r:id="rId26"/>
    <p:sldId id="332" r:id="rId27"/>
    <p:sldId id="266" r:id="rId28"/>
    <p:sldId id="293" r:id="rId29"/>
    <p:sldId id="267" r:id="rId30"/>
    <p:sldId id="294" r:id="rId31"/>
    <p:sldId id="268" r:id="rId32"/>
    <p:sldId id="295" r:id="rId33"/>
    <p:sldId id="269" r:id="rId34"/>
    <p:sldId id="296" r:id="rId35"/>
    <p:sldId id="270" r:id="rId36"/>
    <p:sldId id="335" r:id="rId37"/>
    <p:sldId id="353" r:id="rId38"/>
    <p:sldId id="354" r:id="rId39"/>
    <p:sldId id="336" r:id="rId40"/>
    <p:sldId id="337" r:id="rId41"/>
    <p:sldId id="297" r:id="rId42"/>
    <p:sldId id="355" r:id="rId43"/>
    <p:sldId id="338" r:id="rId44"/>
    <p:sldId id="340" r:id="rId45"/>
    <p:sldId id="342" r:id="rId46"/>
    <p:sldId id="343" r:id="rId47"/>
    <p:sldId id="345" r:id="rId48"/>
    <p:sldId id="344" r:id="rId49"/>
    <p:sldId id="346" r:id="rId50"/>
    <p:sldId id="347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9C7A-41A8-4AB1-B68E-7E552FCA6001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2061-8C1B-40E4-8000-2790FDBA70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27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9C7A-41A8-4AB1-B68E-7E552FCA6001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2061-8C1B-40E4-8000-2790FDBA70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290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9C7A-41A8-4AB1-B68E-7E552FCA6001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2061-8C1B-40E4-8000-2790FDBA70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76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9C7A-41A8-4AB1-B68E-7E552FCA6001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2061-8C1B-40E4-8000-2790FDBA70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0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9C7A-41A8-4AB1-B68E-7E552FCA6001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2061-8C1B-40E4-8000-2790FDBA70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85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9C7A-41A8-4AB1-B68E-7E552FCA6001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2061-8C1B-40E4-8000-2790FDBA70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150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9C7A-41A8-4AB1-B68E-7E552FCA6001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2061-8C1B-40E4-8000-2790FDBA70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489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9C7A-41A8-4AB1-B68E-7E552FCA6001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2061-8C1B-40E4-8000-2790FDBA70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500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9C7A-41A8-4AB1-B68E-7E552FCA6001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2061-8C1B-40E4-8000-2790FDBA70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69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9C7A-41A8-4AB1-B68E-7E552FCA6001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2061-8C1B-40E4-8000-2790FDBA70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332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9C7A-41A8-4AB1-B68E-7E552FCA6001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2061-8C1B-40E4-8000-2790FDBA70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49C7A-41A8-4AB1-B68E-7E552FCA6001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22061-8C1B-40E4-8000-2790FDBA70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6755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ntecost Painting by Jen Norton">
            <a:extLst>
              <a:ext uri="{FF2B5EF4-FFF2-40B4-BE49-F238E27FC236}">
                <a16:creationId xmlns:a16="http://schemas.microsoft.com/office/drawing/2014/main" id="{411712E0-9E37-4AD8-89A6-C1F45FAF4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966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29AD958-027F-4DB9-85DE-29F74AA95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57201"/>
            <a:ext cx="10058400" cy="10310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AU" sz="11000" b="1" dirty="0">
                <a:solidFill>
                  <a:srgbClr val="000066"/>
                </a:solidFill>
                <a:latin typeface="Arial Black" panose="020B0A04020102020204" pitchFamily="34" charset="0"/>
              </a:rPr>
              <a:t>PENTECOST</a:t>
            </a:r>
          </a:p>
        </p:txBody>
      </p:sp>
    </p:spTree>
    <p:extLst>
      <p:ext uri="{BB962C8B-B14F-4D97-AF65-F5344CB8AC3E}">
        <p14:creationId xmlns:p14="http://schemas.microsoft.com/office/powerpoint/2010/main" val="243694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D85C-62B1-4F79-9B13-108D042C8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268942"/>
            <a:ext cx="11707906" cy="636494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says, ‘I will pour out my Spirit on everyone.’</a:t>
            </a:r>
            <a:endParaRPr lang="en-A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000" b="1" dirty="0">
                <a:solidFill>
                  <a:srgbClr val="00FF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Come, Holy Spirit and pour out your power on us and bring us life. </a:t>
            </a:r>
            <a:endParaRPr lang="en-AU" sz="4000" b="1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8253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1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DBF38C4-F5B5-4BC4-8A42-CFB93CE71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923364"/>
            <a:ext cx="10945906" cy="5745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 Some time later, I felt the </a:t>
            </a:r>
            <a:r>
              <a:rPr lang="en-NZ" sz="44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NZ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’s</a:t>
            </a:r>
          </a:p>
          <a:p>
            <a:pPr marL="0" indent="0">
              <a:buNone/>
            </a:pPr>
            <a:r>
              <a:rPr lang="en-NZ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take control of me, and his</a:t>
            </a:r>
          </a:p>
          <a:p>
            <a:pPr marL="0" indent="0">
              <a:buNone/>
            </a:pPr>
            <a:r>
              <a:rPr lang="en-NZ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carried me to a valley full of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BONES. </a:t>
            </a:r>
            <a:r>
              <a:rPr lang="en-NZ" sz="44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2 </a:t>
            </a:r>
            <a:r>
              <a:rPr lang="en-NZ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 </a:t>
            </a:r>
            <a:r>
              <a:rPr lang="en-NZ" sz="44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NZ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showed me all</a:t>
            </a:r>
          </a:p>
          <a:p>
            <a:pPr marL="0" indent="0">
              <a:buNone/>
            </a:pPr>
            <a:r>
              <a:rPr lang="en-NZ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around, and everywhere I looked I </a:t>
            </a:r>
          </a:p>
          <a:p>
            <a:pPr marL="0" indent="0">
              <a:buNone/>
            </a:pPr>
            <a:r>
              <a:rPr lang="en-NZ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saw </a:t>
            </a: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BONES</a:t>
            </a:r>
            <a:r>
              <a:rPr lang="en-NZ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were dried out. </a:t>
            </a:r>
            <a:endParaRPr lang="en-NZ" sz="4400" dirty="0"/>
          </a:p>
        </p:txBody>
      </p:sp>
    </p:spTree>
    <p:extLst>
      <p:ext uri="{BB962C8B-B14F-4D97-AF65-F5344CB8AC3E}">
        <p14:creationId xmlns:p14="http://schemas.microsoft.com/office/powerpoint/2010/main" val="4069371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788" y="1084728"/>
            <a:ext cx="11098306" cy="5584631"/>
          </a:xfrm>
        </p:spPr>
        <p:txBody>
          <a:bodyPr/>
          <a:lstStyle/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said, “Ezekiel, son of man, can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</a:t>
            </a:r>
            <a:r>
              <a:rPr lang="en-NZ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BONES</a:t>
            </a:r>
            <a:r>
              <a:rPr lang="en-NZ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back to life?”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replied, “</a:t>
            </a:r>
            <a:r>
              <a:rPr lang="en-NZ" sz="4400" b="1" cap="small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God, only you can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that.”</a:t>
            </a:r>
          </a:p>
          <a:p>
            <a:pPr marL="0" indent="0">
              <a:buNone/>
            </a:pPr>
            <a:r>
              <a:rPr lang="en-NZ" sz="4400" b="1" baseline="300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4 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then told me to say: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158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1" y="887506"/>
            <a:ext cx="11304494" cy="5886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Dry </a:t>
            </a: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BONES</a:t>
            </a:r>
            <a:r>
              <a:rPr lang="en-NZ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 to what the </a:t>
            </a:r>
            <a:r>
              <a:rPr lang="en-NZ" sz="4400" b="1" cap="small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is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saying to you, </a:t>
            </a:r>
            <a:r>
              <a:rPr lang="en-NZ" sz="4400" b="1" baseline="300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5 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“I, the </a:t>
            </a:r>
            <a:r>
              <a:rPr lang="en-NZ" sz="4400" b="1" cap="small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God, will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breath in you, and once again you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live. </a:t>
            </a:r>
            <a:r>
              <a:rPr lang="en-NZ" sz="4400" b="1" baseline="300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6 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will wrap you with muscles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skin and breathe life into you.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you will know that I am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 </a:t>
            </a:r>
            <a:r>
              <a:rPr lang="en-NZ" sz="4400" b="1" cap="small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3352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735106"/>
            <a:ext cx="11116235" cy="5920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400" b="1" baseline="300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7 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did what the </a:t>
            </a:r>
            <a:r>
              <a:rPr lang="en-NZ" sz="4400" b="1" cap="small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said, but before I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finished speaking, I heard a rattling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noise. The </a:t>
            </a: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BONES</a:t>
            </a:r>
            <a:r>
              <a:rPr lang="en-NZ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 coming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together! </a:t>
            </a:r>
            <a:r>
              <a:rPr lang="en-NZ" sz="4400" b="1" baseline="300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8 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saw muscles and skin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the </a:t>
            </a: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BONES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but they had no life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them</a:t>
            </a:r>
            <a:r>
              <a:rPr lang="en-NZ" sz="44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7246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035" y="815788"/>
            <a:ext cx="10650071" cy="570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400" b="1" baseline="300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9 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 </a:t>
            </a:r>
            <a:r>
              <a:rPr lang="en-NZ" sz="4400" b="1" cap="small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said: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Ezekiel, now say to the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wind, “The </a:t>
            </a:r>
            <a:r>
              <a:rPr lang="en-NZ" sz="4400" b="1" cap="small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God commands you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blow from every direction and to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breathe life into these dead bodies,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they can live again.”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0291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50259"/>
            <a:ext cx="11143128" cy="564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400" b="1" baseline="300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10 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soon as I said this, the wind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blew among the bodies, and they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 back to life! They all stood up,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there were enough to make a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army.</a:t>
            </a:r>
          </a:p>
          <a:p>
            <a:pPr marL="0" indent="0">
              <a:buNone/>
            </a:pPr>
            <a:r>
              <a:rPr lang="en-NZ" sz="4400" b="1" baseline="300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11 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 </a:t>
            </a:r>
            <a:r>
              <a:rPr lang="en-NZ" sz="4400" b="1" cap="small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said: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23726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425" y="573740"/>
            <a:ext cx="10892116" cy="6167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Ezekiel, the people of Israel are like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 </a:t>
            </a: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BONES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They complain that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dried up and that they have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hope for the future. </a:t>
            </a:r>
            <a:r>
              <a:rPr lang="en-NZ" sz="4400" b="1" baseline="300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12 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tell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them, “I, the </a:t>
            </a:r>
            <a:r>
              <a:rPr lang="en-NZ" sz="4400" b="1" cap="small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God, promise to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your graves and set you free. I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bring you back to Israel,</a:t>
            </a:r>
            <a:r>
              <a:rPr lang="en-NZ" sz="36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NZ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4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950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541" y="672352"/>
            <a:ext cx="10515600" cy="6069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NZ" sz="4400" b="1" baseline="300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13 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when that happens, you will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realize that I am the </a:t>
            </a:r>
            <a:r>
              <a:rPr lang="en-NZ" sz="4400" b="1" cap="small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r>
              <a:rPr lang="en-NZ" sz="4400" b="1" baseline="300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14 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will give you breath, and you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live again. I will bring you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home, and you will know that I have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kept my promise. I, the </a:t>
            </a:r>
            <a:r>
              <a:rPr lang="en-NZ" sz="4400" b="1" cap="small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have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spoken.”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8700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FE47F01-9AAB-434F-81DB-5B9AE826A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5009522-A4BD-4CBB-B16F-9779FDB85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5380C9A-C041-4CC4-9496-5B7F586A8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EC890BF-71A6-4CFA-9A89-E3FCC6B23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C4C6C6A-458D-4988-95DB-BDF740A18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733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953" y="672352"/>
            <a:ext cx="11187953" cy="59970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Listen, listen, listen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the day of Pentecost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all the followers of Jesus were in one place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Suddenly…..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Suddenly….. there was the sound of a rushing wind</a:t>
            </a:r>
          </a:p>
          <a:p>
            <a:pPr marL="0" indent="0">
              <a:buNone/>
            </a:pPr>
            <a:r>
              <a:rPr lang="en-NZ" sz="4400" b="1" dirty="0" err="1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Woosh</a:t>
            </a: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NZ" sz="4400" b="1" dirty="0" err="1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woosh</a:t>
            </a: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NZ" sz="4400" b="1" dirty="0" err="1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woosh</a:t>
            </a:r>
            <a:endParaRPr lang="en-NZ" sz="4400" b="1" dirty="0">
              <a:solidFill>
                <a:srgbClr val="00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NZ" sz="4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51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8" y="753034"/>
            <a:ext cx="11089342" cy="5988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violent rushing wind from heaven</a:t>
            </a:r>
          </a:p>
          <a:p>
            <a:pPr marL="0" indent="0">
              <a:buNone/>
            </a:pPr>
            <a:r>
              <a:rPr lang="en-NZ" sz="4400" b="1" dirty="0" err="1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Woosh</a:t>
            </a: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NZ" sz="4400" b="1" dirty="0" err="1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woosh</a:t>
            </a: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NZ" sz="4400" b="1" dirty="0" err="1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woosh</a:t>
            </a:r>
            <a:endParaRPr lang="en-NZ" sz="4400" b="1" dirty="0">
              <a:solidFill>
                <a:srgbClr val="00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flames of fire appeared on everyone’s head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Crackle, crackle, crackle</a:t>
            </a:r>
          </a:p>
          <a:p>
            <a:pPr marL="0" indent="0">
              <a:buNone/>
            </a:pPr>
            <a:endParaRPr lang="en-NZ" sz="4400" b="1" dirty="0">
              <a:solidFill>
                <a:srgbClr val="00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99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424" y="116632"/>
            <a:ext cx="10883152" cy="6741368"/>
          </a:xfrm>
        </p:spPr>
        <p:txBody>
          <a:bodyPr/>
          <a:lstStyle/>
          <a:p>
            <a:pPr marL="0" indent="0">
              <a:buNone/>
            </a:pPr>
            <a:endParaRPr lang="en-N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everyone began to talk in other languages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Mutter, mutter, mutter</a:t>
            </a:r>
            <a:endParaRPr lang="en-NZ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everyone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 understand each other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Bonjour!</a:t>
            </a:r>
          </a:p>
        </p:txBody>
      </p:sp>
    </p:spTree>
    <p:extLst>
      <p:ext uri="{BB962C8B-B14F-4D97-AF65-F5344CB8AC3E}">
        <p14:creationId xmlns:p14="http://schemas.microsoft.com/office/powerpoint/2010/main" val="168659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2F97C-BDD8-4820-A7B4-ECFF262CA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006" y="327211"/>
            <a:ext cx="11091582" cy="641424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8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AU" sz="4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lleluia. Christ is Risen.</a:t>
            </a:r>
            <a:endParaRPr lang="en-AU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800" b="1" dirty="0">
                <a:solidFill>
                  <a:srgbClr val="00FF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risen indeed. Alleluia!</a:t>
            </a:r>
            <a:endParaRPr lang="en-AU" sz="4800" b="1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fire of God is coming! Sing praises</a:t>
            </a:r>
            <a:endParaRPr lang="en-AU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800" b="1" dirty="0">
                <a:solidFill>
                  <a:srgbClr val="00FF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 praises to God.</a:t>
            </a:r>
            <a:endParaRPr lang="en-AU" sz="4800" b="1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wind of God is blowing!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 praises.</a:t>
            </a:r>
            <a:endParaRPr lang="en-AU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800" b="1" dirty="0">
                <a:solidFill>
                  <a:srgbClr val="00FF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 praises to God.</a:t>
            </a:r>
            <a:endParaRPr lang="en-AU" sz="4800" b="1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3403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600635"/>
            <a:ext cx="11062447" cy="6257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were lots of visitors in Jerusalem from all over the known world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were amazed at what was happening</a:t>
            </a: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rushed up to find out more</a:t>
            </a:r>
          </a:p>
        </p:txBody>
      </p:sp>
    </p:spTree>
    <p:extLst>
      <p:ext uri="{BB962C8B-B14F-4D97-AF65-F5344CB8AC3E}">
        <p14:creationId xmlns:p14="http://schemas.microsoft.com/office/powerpoint/2010/main" val="1015292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35" y="555812"/>
            <a:ext cx="10945906" cy="6302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were Parthians, </a:t>
            </a:r>
            <a:r>
              <a:rPr lang="en-NZ" sz="4400" b="1" dirty="0" err="1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Medeans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Mesopotamians, 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Judeans, </a:t>
            </a:r>
            <a:r>
              <a:rPr lang="en-NZ" sz="4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Cappadocians</a:t>
            </a: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0" indent="0">
              <a:buNone/>
            </a:pPr>
            <a:r>
              <a:rPr lang="en-NZ" sz="4400" b="1" dirty="0" err="1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Pontians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Asians, 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Phrygians, </a:t>
            </a:r>
            <a:r>
              <a:rPr lang="en-NZ" sz="4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Pamphylians</a:t>
            </a: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Egyptians, </a:t>
            </a: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Libyans, 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Romans, </a:t>
            </a: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Cretans, </a:t>
            </a: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Arabians </a:t>
            </a: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Elamites.</a:t>
            </a:r>
          </a:p>
          <a:p>
            <a:pPr marL="0" indent="0">
              <a:buNone/>
            </a:pPr>
            <a:endParaRPr lang="en-N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52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88" y="564776"/>
            <a:ext cx="10587318" cy="6293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none from New Zealand!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everyone could hear their own language being spoken</a:t>
            </a:r>
            <a:endParaRPr lang="en-NZ" sz="4400" b="1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very confusing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some said they must be drunk </a:t>
            </a:r>
            <a:endParaRPr lang="en-NZ" sz="4400" b="1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Peter stepped forward to speak to the crowd</a:t>
            </a:r>
          </a:p>
          <a:p>
            <a:pPr marL="0" indent="0">
              <a:buNone/>
            </a:pPr>
            <a:endParaRPr lang="en-NZ" b="1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N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41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06" y="475128"/>
            <a:ext cx="10775576" cy="6239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only 9 in the morning, he said, 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We’re not drunk</a:t>
            </a:r>
            <a:endParaRPr lang="en-NZ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– all this is happening just as the prophet Joel said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said there will come a day when there will be 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Visions and prophecy</a:t>
            </a:r>
          </a:p>
          <a:p>
            <a:pPr marL="0" indent="0">
              <a:buNone/>
            </a:pPr>
            <a:endParaRPr lang="en-NZ" b="1" dirty="0">
              <a:solidFill>
                <a:srgbClr val="00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N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09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906" y="664931"/>
            <a:ext cx="10874188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just for a few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for men and women, sons and daughters, boys and girls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on slaves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on slaves!</a:t>
            </a:r>
          </a:p>
          <a:p>
            <a:pPr marL="0" indent="0">
              <a:buNone/>
            </a:pPr>
            <a:endParaRPr lang="en-N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NZ" b="1" dirty="0">
              <a:solidFill>
                <a:srgbClr val="00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N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56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05" y="762000"/>
            <a:ext cx="10811435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there will be signs of fire and mist and darkness and noise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it is the great and glorious day of the Lord</a:t>
            </a:r>
          </a:p>
          <a:p>
            <a:pPr marL="0" indent="0">
              <a:buNone/>
            </a:pPr>
            <a:r>
              <a:rPr lang="en-NZ" sz="4400" b="1" dirty="0">
                <a:solidFill>
                  <a:srgbClr val="00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everyone who calls on the name of the Lord shall be saved!</a:t>
            </a:r>
            <a:endParaRPr lang="en-NZ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NZ" b="1" dirty="0">
              <a:solidFill>
                <a:srgbClr val="00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N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96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347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flame clipart | Clip art, Flames, Image">
            <a:extLst>
              <a:ext uri="{FF2B5EF4-FFF2-40B4-BE49-F238E27FC236}">
                <a16:creationId xmlns:a16="http://schemas.microsoft.com/office/drawing/2014/main" id="{4A4F71EC-5D1A-4722-9326-6F34368AB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04" y="200415"/>
            <a:ext cx="7302674" cy="85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52D0626-3248-4814-ADDD-437F7B4F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72" y="4121063"/>
            <a:ext cx="5270453" cy="1465545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any questions you have about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3467252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flame clipart | Clip art, Flames, Image">
            <a:extLst>
              <a:ext uri="{FF2B5EF4-FFF2-40B4-BE49-F238E27FC236}">
                <a16:creationId xmlns:a16="http://schemas.microsoft.com/office/drawing/2014/main" id="{4A4F71EC-5D1A-4722-9326-6F34368AB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94" y="203504"/>
            <a:ext cx="7152362" cy="85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52D0626-3248-4814-ADDD-437F7B4F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72" y="4484318"/>
            <a:ext cx="5270453" cy="1102290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  <a:b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</a:t>
            </a:r>
            <a:b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VERSE</a:t>
            </a:r>
            <a:b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b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2246253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52B5A-FFD2-4B1B-9393-0D19BACD6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740"/>
            <a:ext cx="10515600" cy="6178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still, for the presence of the Lord,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Holy One is here;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bow before him now 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reverence and fear.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him no sin is found, 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stand on holy ground;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still for the presence of the Lord,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Holy One is here.</a:t>
            </a:r>
          </a:p>
        </p:txBody>
      </p:sp>
    </p:spTree>
    <p:extLst>
      <p:ext uri="{BB962C8B-B14F-4D97-AF65-F5344CB8AC3E}">
        <p14:creationId xmlns:p14="http://schemas.microsoft.com/office/powerpoint/2010/main" val="40840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E03FB-33DE-4077-A892-5C7F9C0B9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430306"/>
            <a:ext cx="11349318" cy="642769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joy of the Spirit is here!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 praises.</a:t>
            </a:r>
            <a:endParaRPr lang="en-A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400" b="1" dirty="0">
                <a:solidFill>
                  <a:srgbClr val="00FF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 Praises to God</a:t>
            </a:r>
            <a:endParaRPr lang="en-AU" sz="4400" b="1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 praises to God all the earth!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 praises.</a:t>
            </a:r>
            <a:endParaRPr lang="en-A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400" b="1" dirty="0">
                <a:solidFill>
                  <a:srgbClr val="00FF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 praises! Sing praises! Sing praises!</a:t>
            </a:r>
            <a:endParaRPr lang="en-AU" sz="4400" b="1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1800" b="1" dirty="0">
                <a:solidFill>
                  <a:srgbClr val="00FF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800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3345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52B5A-FFD2-4B1B-9393-0D19BACD6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740"/>
            <a:ext cx="10515600" cy="6178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still, for the glory of the Lord,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shining all around;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burns with holy fire,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splendour He is crowned.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awesome is the sight,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radiant King of light;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still, for the glory of the Lord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shining all around</a:t>
            </a:r>
          </a:p>
        </p:txBody>
      </p:sp>
    </p:spTree>
    <p:extLst>
      <p:ext uri="{BB962C8B-B14F-4D97-AF65-F5344CB8AC3E}">
        <p14:creationId xmlns:p14="http://schemas.microsoft.com/office/powerpoint/2010/main" val="2406554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52B5A-FFD2-4B1B-9393-0D19BACD6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740"/>
            <a:ext cx="10515600" cy="6178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still, for the power of the Lord,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moving in this place;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comes to cleanse and heal,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minister His grace.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work too hard for Him;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faith receive from Him;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still, for the power of the Lord</a:t>
            </a:r>
          </a:p>
          <a:p>
            <a:pPr marL="0" indent="0" algn="ctr">
              <a:buNone/>
            </a:pPr>
            <a:r>
              <a:rPr lang="en-A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moving in this place</a:t>
            </a:r>
          </a:p>
        </p:txBody>
      </p:sp>
    </p:spTree>
    <p:extLst>
      <p:ext uri="{BB962C8B-B14F-4D97-AF65-F5344CB8AC3E}">
        <p14:creationId xmlns:p14="http://schemas.microsoft.com/office/powerpoint/2010/main" val="715663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flame clipart | Clip art, Flames, Image">
            <a:extLst>
              <a:ext uri="{FF2B5EF4-FFF2-40B4-BE49-F238E27FC236}">
                <a16:creationId xmlns:a16="http://schemas.microsoft.com/office/drawing/2014/main" id="{4A4F71EC-5D1A-4722-9326-6F34368AB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94" y="203504"/>
            <a:ext cx="7152362" cy="85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52D0626-3248-4814-ADDD-437F7B4F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72" y="4484318"/>
            <a:ext cx="5270453" cy="1102290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  <a:b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</a:t>
            </a:r>
            <a:b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VERSE</a:t>
            </a:r>
            <a:b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b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AU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2528094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978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FCCDA-21BF-43CB-9ADE-B061788D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039905"/>
            <a:ext cx="11017624" cy="5137057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ends of the earth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sing; God is here, 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kingdom is near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Land of the Long White Cloud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to dwell, Immanuel</a:t>
            </a:r>
            <a:br>
              <a:rPr lang="en-US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7549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1767D-B2F1-4DF2-8D2B-1520DFABD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365"/>
            <a:ext cx="10515600" cy="52535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north and south, 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east and west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Beneath the Southern Cross we rest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 by One who came for all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tale of spacious love 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we're born</a:t>
            </a:r>
            <a:endParaRPr lang="en-AU" sz="4400" b="1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41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2DB8C-A0E8-4C9C-9DDE-BBAF90DC5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6140"/>
            <a:ext cx="10515600" cy="5773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whenua on which we stand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holy ground 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 by God's hand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Marred and scarred 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 marked by grace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Held and healed in Christ 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find our place</a:t>
            </a:r>
            <a:endParaRPr lang="en-AU" sz="4400" b="1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901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FCCDA-21BF-43CB-9ADE-B061788D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039905"/>
            <a:ext cx="11017624" cy="5137057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ends of the earth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sing; God is here, 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kingdom is near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Land of the Long White Cloud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to dwell, Immanuel</a:t>
            </a:r>
            <a:br>
              <a:rPr lang="en-US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1942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E36ED-A51E-4D8D-A111-E22869193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of nations, at thy feet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bonds of love we meet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Strangers once, now called as one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Aotearoa, wake to greet this love</a:t>
            </a:r>
            <a:br>
              <a:rPr lang="en-US" sz="44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AU" sz="4400" b="1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41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FCCDA-21BF-43CB-9ADE-B061788D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039905"/>
            <a:ext cx="11017624" cy="5137057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ends of the earth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sing; God is here, 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kingdom is near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Land of the Long White Cloud</a:t>
            </a:r>
          </a:p>
          <a:p>
            <a:pPr marL="0" indent="0" algn="ctr">
              <a:buNone/>
            </a:pPr>
            <a:r>
              <a:rPr lang="en-US" sz="4400" b="1" i="0" dirty="0">
                <a:solidFill>
                  <a:schemeClr val="tx1">
                    <a:lumMod val="9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to dwell, Immanuel</a:t>
            </a:r>
            <a:br>
              <a:rPr lang="en-US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122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5567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44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Family members of Covid-19 infected patients stand in a queue with empty oxygen cylinders outside the oxygen filling center in New Delhi on Friday.">
            <a:extLst>
              <a:ext uri="{FF2B5EF4-FFF2-40B4-BE49-F238E27FC236}">
                <a16:creationId xmlns:a16="http://schemas.microsoft.com/office/drawing/2014/main" id="{9EC10335-77BF-4DBA-B2F8-280088992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3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63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2E45E-89CC-4C4D-9432-D15E04FC4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4" y="331694"/>
            <a:ext cx="11358283" cy="616771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3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ignore you and go our own way,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3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Lord, have mercy.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300" b="1" dirty="0">
                <a:solidFill>
                  <a:srgbClr val="00FF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Lord, have mercy.</a:t>
            </a:r>
            <a:endParaRPr lang="en-AU" sz="4300" b="1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3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forget your presence with us,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3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become like dry bones,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3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Christ, have mercy. </a:t>
            </a:r>
            <a:endParaRPr lang="en-AU" sz="4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300" b="1" dirty="0">
                <a:solidFill>
                  <a:srgbClr val="00FF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Christ, have mercy.</a:t>
            </a:r>
            <a:endParaRPr lang="en-AU" sz="4300" b="1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663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D85C-62B1-4F79-9B13-108D042C8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5" y="246530"/>
            <a:ext cx="11376212" cy="636494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do things in our own strength and not yours, Lord, have mercy. </a:t>
            </a:r>
            <a:endParaRPr lang="en-A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000" b="1" dirty="0">
                <a:solidFill>
                  <a:srgbClr val="00FF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Lord, have mercy.</a:t>
            </a:r>
            <a:endParaRPr lang="en-AU" sz="4000" b="1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sz="4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Father forgive us through the death of Jesus, your Son, and strengthen us to live in the power of your </a:t>
            </a:r>
            <a:r>
              <a:rPr lang="en-AU" sz="4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Holy Spirit today and every day.</a:t>
            </a:r>
            <a:endParaRPr lang="en-AU" sz="40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375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1237</Words>
  <Application>Microsoft Office PowerPoint</Application>
  <PresentationFormat>Widescreen</PresentationFormat>
  <Paragraphs>175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any questions you have about the Holy Spirit</vt:lpstr>
      <vt:lpstr>WORDS PICTURE VERSE SONG PRAYER</vt:lpstr>
      <vt:lpstr>PowerPoint Presentation</vt:lpstr>
      <vt:lpstr>PowerPoint Presentation</vt:lpstr>
      <vt:lpstr>PowerPoint Presentation</vt:lpstr>
      <vt:lpstr>WORDS PICTURE VERSE SONG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Harrex</dc:creator>
  <cp:lastModifiedBy>Andrew Harrex</cp:lastModifiedBy>
  <cp:revision>16</cp:revision>
  <dcterms:created xsi:type="dcterms:W3CDTF">2021-05-18T22:28:27Z</dcterms:created>
  <dcterms:modified xsi:type="dcterms:W3CDTF">2022-04-27T10:02:37Z</dcterms:modified>
</cp:coreProperties>
</file>